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5" r:id="rId2"/>
    <p:sldId id="266" r:id="rId3"/>
    <p:sldId id="267" r:id="rId4"/>
    <p:sldId id="257" r:id="rId5"/>
    <p:sldId id="258" r:id="rId6"/>
    <p:sldId id="259" r:id="rId7"/>
    <p:sldId id="260" r:id="rId8"/>
    <p:sldId id="264" r:id="rId9"/>
    <p:sldId id="262" r:id="rId10"/>
    <p:sldId id="263" r:id="rId11"/>
    <p:sldId id="261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AD11E0-BB4F-48A5-9912-1AD78A72FCEE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50843-1208-47AF-8A28-AD87666697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861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A349A4-FBBA-4C99-8863-5EAD012ED7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D149D0-2689-42A3-A27A-5BBB1D9959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latin typeface="나눔고딕" charset="-127"/>
                <a:ea typeface="나눔고딕" charset="-127"/>
              </a:rPr>
              <a:t>객체지향</a:t>
            </a:r>
            <a:r>
              <a:rPr lang="en-US" altLang="ko-KR">
                <a:latin typeface="나눔고딕" charset="-127"/>
                <a:ea typeface="나눔고딕" charset="-127"/>
              </a:rPr>
              <a:t> </a:t>
            </a:r>
            <a:r>
              <a:rPr lang="ko-KR" altLang="en-US">
                <a:latin typeface="나눔고딕" charset="-127"/>
                <a:ea typeface="나눔고딕" charset="-127"/>
              </a:rPr>
              <a:t>프로그램의</a:t>
            </a:r>
            <a:r>
              <a:rPr lang="en-US" altLang="ko-KR">
                <a:latin typeface="나눔고딕" charset="-127"/>
                <a:ea typeface="나눔고딕" charset="-127"/>
              </a:rPr>
              <a:t> </a:t>
            </a:r>
            <a:r>
              <a:rPr lang="ko-KR" altLang="en-US">
                <a:latin typeface="나눔고딕" charset="-127"/>
                <a:ea typeface="나눔고딕" charset="-127"/>
              </a:rPr>
              <a:t>주요</a:t>
            </a:r>
            <a:r>
              <a:rPr lang="en-US" altLang="ko-KR">
                <a:latin typeface="나눔고딕" charset="-127"/>
                <a:ea typeface="나눔고딕" charset="-127"/>
              </a:rPr>
              <a:t> </a:t>
            </a:r>
            <a:r>
              <a:rPr lang="ko-KR" altLang="en-US">
                <a:latin typeface="나눔고딕" charset="-127"/>
                <a:ea typeface="나눔고딕" charset="-127"/>
              </a:rPr>
              <a:t>개념인</a:t>
            </a:r>
            <a:r>
              <a:rPr lang="en-US" altLang="ko-KR">
                <a:latin typeface="나눔고딕" charset="-127"/>
                <a:ea typeface="나눔고딕" charset="-127"/>
              </a:rPr>
              <a:t> </a:t>
            </a:r>
            <a:endParaRPr lang="en-US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E7A37-6B37-4A44-B9E5-2AB646A7E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fld id="{A90E488E-F3E5-448D-9C3B-A22B498042B4}" type="slidenum">
              <a:rPr lang="en-US" altLang="ko-KR" sz="1200">
                <a:ea typeface="돋움" panose="020B0600000101010101" pitchFamily="50" charset="-127"/>
              </a:rPr>
              <a:pPr/>
              <a:t>12</a:t>
            </a:fld>
            <a:endParaRPr lang="en-US" altLang="ko-KR" sz="1200"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20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BC50-77FF-48F1-8760-AC5CC7E72801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BF324-E694-424B-9DCD-9DB17A9271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47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BC50-77FF-48F1-8760-AC5CC7E72801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BF324-E694-424B-9DCD-9DB17A9271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872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BC50-77FF-48F1-8760-AC5CC7E72801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BF324-E694-424B-9DCD-9DB17A9271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146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9403" y="184745"/>
            <a:ext cx="1008112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832992" y="908051"/>
            <a:ext cx="3119669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5952662" y="908051"/>
            <a:ext cx="3119669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072331" y="908051"/>
            <a:ext cx="3119669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3119669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719403" y="1082678"/>
            <a:ext cx="10945216" cy="5514674"/>
          </a:xfrm>
        </p:spPr>
        <p:txBody>
          <a:bodyPr/>
          <a:lstStyle>
            <a:lvl1pPr marL="269875" indent="-269875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l"/>
              <a:defRPr sz="14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4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144251" y="6550026"/>
            <a:ext cx="70564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fld id="{49AC353A-281A-4504-9FE1-662E9EF17D8A}" type="slidenum"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pPr eaLnBrk="1" hangingPunct="1"/>
              <a:t>‹#›</a:t>
            </a:fld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296313" y="6551273"/>
            <a:ext cx="56945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9551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BC50-77FF-48F1-8760-AC5CC7E72801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BF324-E694-424B-9DCD-9DB17A9271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311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BC50-77FF-48F1-8760-AC5CC7E72801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BF324-E694-424B-9DCD-9DB17A9271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744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BC50-77FF-48F1-8760-AC5CC7E72801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BF324-E694-424B-9DCD-9DB17A9271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437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BC50-77FF-48F1-8760-AC5CC7E72801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BF324-E694-424B-9DCD-9DB17A9271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722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BC50-77FF-48F1-8760-AC5CC7E72801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BF324-E694-424B-9DCD-9DB17A9271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360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BC50-77FF-48F1-8760-AC5CC7E72801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BF324-E694-424B-9DCD-9DB17A9271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128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BC50-77FF-48F1-8760-AC5CC7E72801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BF324-E694-424B-9DCD-9DB17A9271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515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BC50-77FF-48F1-8760-AC5CC7E72801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BF324-E694-424B-9DCD-9DB17A9271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77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8BC50-77FF-48F1-8760-AC5CC7E72801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BF324-E694-424B-9DCD-9DB17A9271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915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0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9</a:t>
            </a:r>
            <a:r>
              <a:rPr lang="ko-KR" altLang="en-US" dirty="0" smtClean="0"/>
              <a:t>주차</a:t>
            </a:r>
            <a:r>
              <a:rPr lang="en-US" altLang="ko-KR" dirty="0" smtClean="0"/>
              <a:t>: Java </a:t>
            </a:r>
            <a:r>
              <a:rPr lang="ko-KR" altLang="en-US" dirty="0" smtClean="0"/>
              <a:t>프로그래밍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백석대학교 강윤희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80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_x146106288" descr="EMB000022ac0ee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-1"/>
            <a:ext cx="6998668" cy="649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74123" y="2760785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캡슐화 문제 </a:t>
            </a:r>
            <a:r>
              <a:rPr lang="en-US" altLang="ko-KR" dirty="0" smtClean="0"/>
              <a:t>color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100" y="1726589"/>
            <a:ext cx="4152900" cy="36861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247185" y="2259623"/>
            <a:ext cx="2936630" cy="325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010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360" y="552750"/>
            <a:ext cx="5521570" cy="55481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893" y="218642"/>
            <a:ext cx="5920154" cy="696119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673362" y="6611815"/>
            <a:ext cx="2716823" cy="246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492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itle 4">
            <a:extLst>
              <a:ext uri="{FF2B5EF4-FFF2-40B4-BE49-F238E27FC236}">
                <a16:creationId xmlns:a16="http://schemas.microsoft.com/office/drawing/2014/main" id="{CFC06AC5-25D9-4D36-95D9-1C68CCA78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나눔고딕" charset="-127"/>
                <a:ea typeface="나눔고딕" charset="-127"/>
              </a:rPr>
              <a:t>수업목표</a:t>
            </a:r>
            <a:endParaRPr lang="en-US" altLang="ko-KR">
              <a:latin typeface="나눔고딕" charset="-127"/>
              <a:ea typeface="나눔고딕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F4BD2-B618-4365-B437-39BA32F6383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latin typeface="나눔고딕" charset="-127"/>
                <a:ea typeface="나눔고딕" charset="-127"/>
              </a:rPr>
              <a:t>상속을</a:t>
            </a:r>
            <a:r>
              <a:rPr lang="en-US" altLang="ko-KR" dirty="0">
                <a:latin typeface="나눔고딕" charset="-127"/>
                <a:ea typeface="나눔고딕" charset="-127"/>
              </a:rPr>
              <a:t> </a:t>
            </a:r>
            <a:r>
              <a:rPr lang="ko-KR" altLang="en-US" dirty="0">
                <a:latin typeface="나눔고딕" charset="-127"/>
                <a:ea typeface="나눔고딕" charset="-127"/>
              </a:rPr>
              <a:t>통해</a:t>
            </a:r>
            <a:r>
              <a:rPr lang="en-US" altLang="ko-KR" dirty="0">
                <a:latin typeface="나눔고딕" charset="-127"/>
                <a:ea typeface="나눔고딕" charset="-127"/>
              </a:rPr>
              <a:t> </a:t>
            </a:r>
            <a:r>
              <a:rPr lang="ko-KR" altLang="en-US" dirty="0">
                <a:latin typeface="나눔고딕" charset="-127"/>
                <a:ea typeface="나눔고딕" charset="-127"/>
              </a:rPr>
              <a:t>얻을</a:t>
            </a:r>
            <a:r>
              <a:rPr lang="en-US" altLang="ko-KR" dirty="0">
                <a:latin typeface="나눔고딕" charset="-127"/>
                <a:ea typeface="나눔고딕" charset="-127"/>
              </a:rPr>
              <a:t> </a:t>
            </a:r>
            <a:r>
              <a:rPr lang="ko-KR" altLang="en-US" dirty="0">
                <a:latin typeface="나눔고딕" charset="-127"/>
                <a:ea typeface="나눔고딕" charset="-127"/>
              </a:rPr>
              <a:t>수</a:t>
            </a:r>
            <a:r>
              <a:rPr lang="en-US" altLang="ko-KR" dirty="0">
                <a:latin typeface="나눔고딕" charset="-127"/>
                <a:ea typeface="나눔고딕" charset="-127"/>
              </a:rPr>
              <a:t> </a:t>
            </a:r>
            <a:r>
              <a:rPr lang="ko-KR" altLang="en-US" dirty="0">
                <a:latin typeface="나눔고딕" charset="-127"/>
                <a:ea typeface="나눔고딕" charset="-127"/>
              </a:rPr>
              <a:t>있는</a:t>
            </a:r>
            <a:r>
              <a:rPr lang="en-US" altLang="ko-KR" dirty="0">
                <a:latin typeface="나눔고딕" charset="-127"/>
                <a:ea typeface="나눔고딕" charset="-127"/>
              </a:rPr>
              <a:t> </a:t>
            </a:r>
            <a:r>
              <a:rPr lang="ko-KR" altLang="en-US" dirty="0">
                <a:latin typeface="나눔고딕" charset="-127"/>
                <a:ea typeface="나눔고딕" charset="-127"/>
              </a:rPr>
              <a:t>장점을</a:t>
            </a:r>
            <a:r>
              <a:rPr lang="en-US" altLang="ko-KR" dirty="0">
                <a:latin typeface="나눔고딕" charset="-127"/>
                <a:ea typeface="나눔고딕" charset="-127"/>
              </a:rPr>
              <a:t> </a:t>
            </a:r>
            <a:r>
              <a:rPr lang="ko-KR" altLang="en-US" dirty="0">
                <a:latin typeface="나눔고딕" charset="-127"/>
                <a:ea typeface="나눔고딕" charset="-127"/>
              </a:rPr>
              <a:t>이해한다</a:t>
            </a:r>
            <a:r>
              <a:rPr lang="en-US" altLang="ko-KR" dirty="0">
                <a:latin typeface="나눔고딕" charset="-127"/>
                <a:ea typeface="나눔고딕" charset="-127"/>
              </a:rPr>
              <a:t> (</a:t>
            </a:r>
            <a:r>
              <a:rPr lang="ko-KR" altLang="en-US" dirty="0">
                <a:solidFill>
                  <a:schemeClr val="accent2"/>
                </a:solidFill>
                <a:latin typeface="나눔고딕" charset="-127"/>
                <a:ea typeface="나눔고딕" charset="-127"/>
              </a:rPr>
              <a:t>복사</a:t>
            </a:r>
            <a:r>
              <a:rPr lang="ko-KR" altLang="en-US" dirty="0">
                <a:latin typeface="나눔고딕" charset="-127"/>
                <a:ea typeface="나눔고딕" charset="-127"/>
              </a:rPr>
              <a:t>하지 말고 </a:t>
            </a:r>
            <a:r>
              <a:rPr lang="ko-KR" altLang="en-US" dirty="0">
                <a:solidFill>
                  <a:schemeClr val="accent2"/>
                </a:solidFill>
                <a:latin typeface="나눔고딕" charset="-127"/>
                <a:ea typeface="나눔고딕" charset="-127"/>
              </a:rPr>
              <a:t>상속</a:t>
            </a:r>
            <a:r>
              <a:rPr lang="ko-KR" altLang="en-US" dirty="0">
                <a:latin typeface="나눔고딕" charset="-127"/>
                <a:ea typeface="나눔고딕" charset="-127"/>
              </a:rPr>
              <a:t>하자</a:t>
            </a:r>
            <a:r>
              <a:rPr lang="en-US" altLang="ko-KR" dirty="0">
                <a:latin typeface="나눔고딕" charset="-127"/>
                <a:ea typeface="나눔고딕" charset="-127"/>
              </a:rPr>
              <a:t>)</a:t>
            </a:r>
          </a:p>
          <a:p>
            <a:pPr lvl="1">
              <a:defRPr/>
            </a:pPr>
            <a:r>
              <a:rPr lang="ko-KR" altLang="en-US" dirty="0">
                <a:latin typeface="나눔고딕" charset="-127"/>
                <a:ea typeface="나눔고딕" charset="-127"/>
              </a:rPr>
              <a:t>재사용</a:t>
            </a:r>
            <a:r>
              <a:rPr lang="en-US" altLang="ko-KR" dirty="0">
                <a:latin typeface="나눔고딕" charset="-127"/>
                <a:ea typeface="나눔고딕" charset="-127"/>
              </a:rPr>
              <a:t> </a:t>
            </a:r>
            <a:r>
              <a:rPr lang="ko-KR" altLang="en-US" dirty="0">
                <a:latin typeface="나눔고딕" charset="-127"/>
                <a:ea typeface="나눔고딕" charset="-127"/>
              </a:rPr>
              <a:t>과</a:t>
            </a:r>
            <a:r>
              <a:rPr lang="en-US" altLang="ko-KR" dirty="0">
                <a:latin typeface="나눔고딕" charset="-127"/>
                <a:ea typeface="나눔고딕" charset="-127"/>
              </a:rPr>
              <a:t> </a:t>
            </a:r>
            <a:r>
              <a:rPr lang="ko-KR" altLang="en-US" dirty="0">
                <a:latin typeface="나눔고딕" charset="-127"/>
                <a:ea typeface="나눔고딕" charset="-127"/>
              </a:rPr>
              <a:t>간결성</a:t>
            </a:r>
            <a:endParaRPr lang="en-US" altLang="ko-KR" dirty="0">
              <a:latin typeface="나눔고딕" charset="-127"/>
              <a:ea typeface="나눔고딕" charset="-127"/>
            </a:endParaRPr>
          </a:p>
          <a:p>
            <a:pPr>
              <a:defRPr/>
            </a:pPr>
            <a:r>
              <a:rPr lang="ko-KR" altLang="en-US" dirty="0">
                <a:latin typeface="나눔고딕" charset="-127"/>
                <a:ea typeface="나눔고딕" charset="-127"/>
              </a:rPr>
              <a:t>상속</a:t>
            </a:r>
            <a:r>
              <a:rPr lang="en-US" altLang="ko-KR" dirty="0">
                <a:latin typeface="나눔고딕" charset="-127"/>
                <a:ea typeface="나눔고딕" charset="-127"/>
              </a:rPr>
              <a:t> </a:t>
            </a:r>
            <a:r>
              <a:rPr lang="ko-KR" altLang="en-US" dirty="0">
                <a:latin typeface="나눔고딕" charset="-127"/>
                <a:ea typeface="나눔고딕" charset="-127"/>
              </a:rPr>
              <a:t>클래스를</a:t>
            </a:r>
            <a:r>
              <a:rPr lang="en-US" altLang="ko-KR" dirty="0">
                <a:latin typeface="나눔고딕" charset="-127"/>
                <a:ea typeface="나눔고딕" charset="-127"/>
              </a:rPr>
              <a:t> </a:t>
            </a:r>
            <a:r>
              <a:rPr lang="ko-KR" altLang="en-US" dirty="0">
                <a:latin typeface="나눔고딕" charset="-127"/>
                <a:ea typeface="나눔고딕" charset="-127"/>
              </a:rPr>
              <a:t>작성한다</a:t>
            </a:r>
            <a:endParaRPr lang="en-US" altLang="ko-KR" dirty="0">
              <a:latin typeface="나눔고딕" charset="-127"/>
              <a:ea typeface="나눔고딕" charset="-127"/>
            </a:endParaRPr>
          </a:p>
          <a:p>
            <a:pPr>
              <a:defRPr/>
            </a:pPr>
            <a:r>
              <a:rPr lang="ko-KR" altLang="en-US" dirty="0">
                <a:latin typeface="나눔고딕" charset="-127"/>
                <a:ea typeface="나눔고딕" charset="-127"/>
              </a:rPr>
              <a:t>오버로딩</a:t>
            </a:r>
            <a:r>
              <a:rPr lang="en-US" altLang="ko-KR" dirty="0">
                <a:latin typeface="나눔고딕" charset="-127"/>
                <a:ea typeface="나눔고딕" charset="-127"/>
              </a:rPr>
              <a:t>(overloading)</a:t>
            </a:r>
            <a:r>
              <a:rPr lang="ko-KR" altLang="en-US" dirty="0">
                <a:latin typeface="나눔고딕" charset="-127"/>
                <a:ea typeface="나눔고딕" charset="-127"/>
              </a:rPr>
              <a:t>과</a:t>
            </a:r>
            <a:r>
              <a:rPr lang="en-US" altLang="ko-KR" dirty="0">
                <a:latin typeface="나눔고딕" charset="-127"/>
                <a:ea typeface="나눔고딕" charset="-127"/>
              </a:rPr>
              <a:t> </a:t>
            </a:r>
            <a:r>
              <a:rPr lang="ko-KR" altLang="en-US" dirty="0" err="1">
                <a:latin typeface="나눔고딕" charset="-127"/>
                <a:ea typeface="나눔고딕" charset="-127"/>
              </a:rPr>
              <a:t>오버라이딩</a:t>
            </a:r>
            <a:r>
              <a:rPr lang="en-US" altLang="ko-KR" dirty="0">
                <a:latin typeface="나눔고딕" charset="-127"/>
                <a:ea typeface="나눔고딕" charset="-127"/>
              </a:rPr>
              <a:t>(overriding)</a:t>
            </a:r>
            <a:r>
              <a:rPr lang="ko-KR" altLang="en-US" dirty="0">
                <a:latin typeface="나눔고딕" charset="-127"/>
                <a:ea typeface="나눔고딕" charset="-127"/>
              </a:rPr>
              <a:t>의</a:t>
            </a:r>
            <a:r>
              <a:rPr lang="en-US" altLang="ko-KR" dirty="0">
                <a:latin typeface="나눔고딕" charset="-127"/>
                <a:ea typeface="나눔고딕" charset="-127"/>
              </a:rPr>
              <a:t> </a:t>
            </a:r>
            <a:r>
              <a:rPr lang="ko-KR" altLang="en-US" dirty="0">
                <a:latin typeface="나눔고딕" charset="-127"/>
                <a:ea typeface="나눔고딕" charset="-127"/>
              </a:rPr>
              <a:t>차이점을</a:t>
            </a:r>
            <a:r>
              <a:rPr lang="en-US" altLang="ko-KR" dirty="0">
                <a:latin typeface="나눔고딕" charset="-127"/>
                <a:ea typeface="나눔고딕" charset="-127"/>
              </a:rPr>
              <a:t> </a:t>
            </a:r>
            <a:r>
              <a:rPr lang="ko-KR" altLang="en-US" dirty="0">
                <a:latin typeface="나눔고딕" charset="-127"/>
                <a:ea typeface="나눔고딕" charset="-127"/>
              </a:rPr>
              <a:t>이해한다</a:t>
            </a:r>
            <a:endParaRPr lang="en-US" dirty="0">
              <a:latin typeface="나눔고딕" charset="-127"/>
              <a:ea typeface="나눔고딕" charset="-127"/>
            </a:endParaRPr>
          </a:p>
        </p:txBody>
      </p:sp>
      <p:sp>
        <p:nvSpPr>
          <p:cNvPr id="4" name="AutoShape 1022">
            <a:extLst>
              <a:ext uri="{FF2B5EF4-FFF2-40B4-BE49-F238E27FC236}">
                <a16:creationId xmlns:a16="http://schemas.microsoft.com/office/drawing/2014/main" id="{25A2A0FA-37DE-4C76-A018-5C3BFD8EDE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552" y="3356068"/>
            <a:ext cx="6456362" cy="1541462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5" name="Rectangle 1023">
            <a:extLst>
              <a:ext uri="{FF2B5EF4-FFF2-40B4-BE49-F238E27FC236}">
                <a16:creationId xmlns:a16="http://schemas.microsoft.com/office/drawing/2014/main" id="{1B665E79-B332-4898-8636-86115A72BE9C}"/>
              </a:ext>
            </a:extLst>
          </p:cNvPr>
          <p:cNvSpPr txBox="1">
            <a:spLocks noChangeArrowheads="1"/>
          </p:cNvSpPr>
          <p:nvPr/>
        </p:nvSpPr>
        <p:spPr>
          <a:xfrm>
            <a:off x="2190553" y="3495769"/>
            <a:ext cx="6256337" cy="12969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FF6600"/>
              </a:buClr>
              <a:buFont typeface="Wingdings" charset="0"/>
              <a:buChar char="£"/>
              <a:defRPr/>
            </a:pP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상속은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모듈의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재사용과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코드의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간결성을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제공함</a:t>
            </a:r>
            <a:endParaRPr lang="en-US" altLang="ko-KR" sz="1700" dirty="0">
              <a:solidFill>
                <a:srgbClr val="FF6600"/>
              </a:solidFill>
              <a:latin typeface="HY울릉도M" charset="0"/>
              <a:ea typeface="HY울릉도M" charset="0"/>
              <a:cs typeface="HY울릉도M" charset="0"/>
            </a:endParaRPr>
          </a:p>
          <a:p>
            <a:pPr eaLnBrk="1" hangingPunct="1">
              <a:lnSpc>
                <a:spcPct val="80000"/>
              </a:lnSpc>
              <a:buClr>
                <a:srgbClr val="FF6600"/>
              </a:buClr>
              <a:buFont typeface="Wingdings" charset="0"/>
              <a:buChar char="£"/>
              <a:defRPr/>
            </a:pP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상속의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절차는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일반적이고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개념적인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수퍼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클래스를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정의하고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,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이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클래스를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닮은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새로운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서브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클래스를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선언</a:t>
            </a:r>
            <a:endParaRPr lang="en-US" altLang="ko-KR" sz="1700" dirty="0">
              <a:solidFill>
                <a:srgbClr val="FF6600"/>
              </a:solidFill>
              <a:latin typeface="HY울릉도M" charset="0"/>
              <a:ea typeface="HY울릉도M" charset="0"/>
              <a:cs typeface="HY울릉도M" charset="0"/>
            </a:endParaRPr>
          </a:p>
          <a:p>
            <a:pPr eaLnBrk="1" hangingPunct="1">
              <a:lnSpc>
                <a:spcPct val="80000"/>
              </a:lnSpc>
              <a:buClr>
                <a:srgbClr val="FF6600"/>
              </a:buClr>
              <a:buFont typeface="Wingdings" charset="0"/>
              <a:buChar char="£"/>
              <a:defRPr/>
            </a:pP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새로운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서브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클래스에는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수퍼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클래스에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수정이나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확장이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필요한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부분만을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재정의</a:t>
            </a:r>
            <a:endParaRPr lang="en-US" altLang="ko-KR" sz="1700" dirty="0">
              <a:solidFill>
                <a:srgbClr val="FF6600"/>
              </a:solidFill>
              <a:latin typeface="HY울릉도M" charset="0"/>
              <a:ea typeface="HY울릉도M" charset="0"/>
              <a:cs typeface="HY울릉도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43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079"/>
    </mc:Choice>
    <mc:Fallback xmlns="">
      <p:transition spd="slow" advTm="225079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상속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037" y="1082679"/>
            <a:ext cx="3371850" cy="5351459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64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35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196"/>
    </mc:Choice>
    <mc:Fallback xmlns="">
      <p:transition spd="slow" advTm="76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메서드 </a:t>
            </a:r>
            <a:r>
              <a:rPr lang="ko-KR" altLang="en-US" dirty="0" err="1"/>
              <a:t>오버라이딩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03" y="3498683"/>
            <a:ext cx="7953818" cy="29460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r="48499"/>
          <a:stretch/>
        </p:blipFill>
        <p:spPr>
          <a:xfrm>
            <a:off x="841422" y="925429"/>
            <a:ext cx="5896417" cy="2381250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64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20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571"/>
    </mc:Choice>
    <mc:Fallback xmlns="">
      <p:transition spd="slow" advTm="149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Die 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EvenDie</a:t>
            </a:r>
            <a:r>
              <a:rPr lang="en-US" altLang="ko-KR" dirty="0" smtClean="0"/>
              <a:t> 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OddDie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747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과제 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38200" y="138918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39986"/>
            <a:ext cx="8103577" cy="41433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5266" y="2120960"/>
            <a:ext cx="284797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9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98" y="1437758"/>
            <a:ext cx="5467350" cy="479180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수업내용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122552" y="4361012"/>
            <a:ext cx="2780567" cy="62425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70058" y="1943506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</a:t>
            </a:r>
            <a:r>
              <a:rPr lang="ko-KR" altLang="en-US" dirty="0" smtClean="0"/>
              <a:t>주 과제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257" y="358178"/>
            <a:ext cx="2657475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1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42900" y="43961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9401768" descr="EMB000030440df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7" t="8421" r="47975" b="28596"/>
          <a:stretch/>
        </p:blipFill>
        <p:spPr bwMode="auto">
          <a:xfrm>
            <a:off x="7200900" y="365125"/>
            <a:ext cx="4053254" cy="62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17" y="233241"/>
            <a:ext cx="5966386" cy="64666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72962" y="286629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색깔 지정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7535008" y="1477108"/>
            <a:ext cx="2628900" cy="3485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82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929398" y="463736"/>
            <a:ext cx="14727660" cy="617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28909792" descr="EMB000022ac0ec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832" y="338231"/>
            <a:ext cx="8582753" cy="630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713694" y="33528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들여쓰기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6109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_x230663888" descr="EMB000022ac0ec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1" t="8868" r="22450" b="6898"/>
          <a:stretch>
            <a:fillRect/>
          </a:stretch>
        </p:blipFill>
        <p:spPr bwMode="auto">
          <a:xfrm>
            <a:off x="335120" y="228600"/>
            <a:ext cx="9951879" cy="722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264" y="124558"/>
            <a:ext cx="4629150" cy="5219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32385" y="1512277"/>
            <a:ext cx="2534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전체 </a:t>
            </a:r>
            <a:r>
              <a:rPr lang="en-US" altLang="ko-KR" dirty="0" smtClean="0"/>
              <a:t>circle </a:t>
            </a:r>
            <a:r>
              <a:rPr lang="ko-KR" altLang="en-US" dirty="0" err="1" smtClean="0"/>
              <a:t>객체수는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?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1976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_x143363848" descr="EMB000022ac0ed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76" y="857475"/>
            <a:ext cx="6655777" cy="454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_x230667624" descr="EMB000022ac0e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770" y="668216"/>
            <a:ext cx="7117664" cy="508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00100" y="1433146"/>
            <a:ext cx="4862146" cy="3692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87162" y="2523392"/>
            <a:ext cx="334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 color</a:t>
            </a:r>
            <a:r>
              <a:rPr lang="ko-KR" altLang="en-US" dirty="0" smtClean="0"/>
              <a:t>는 객체 과정에서 정해짐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5245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08" y="1070829"/>
            <a:ext cx="5105400" cy="42767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505808" y="905608"/>
            <a:ext cx="931984" cy="5187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591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4" y="610981"/>
            <a:ext cx="5137271" cy="61531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657" y="633045"/>
            <a:ext cx="6470508" cy="533693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435969" y="5495192"/>
            <a:ext cx="1468316" cy="571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01364" y="2510121"/>
            <a:ext cx="2534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전체 </a:t>
            </a:r>
            <a:r>
              <a:rPr lang="en-US" altLang="ko-KR" dirty="0" smtClean="0"/>
              <a:t>circle </a:t>
            </a:r>
            <a:r>
              <a:rPr lang="ko-KR" altLang="en-US" dirty="0" err="1" smtClean="0"/>
              <a:t>객체수는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? 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55784" y="2510121"/>
            <a:ext cx="1175239" cy="2682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147646" y="492369"/>
            <a:ext cx="1264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 getter()</a:t>
            </a:r>
            <a:r>
              <a:rPr lang="ko-KR" altLang="en-US" dirty="0" smtClean="0"/>
              <a:t>와</a:t>
            </a:r>
            <a:endParaRPr lang="en-US" altLang="ko-KR" dirty="0" smtClean="0"/>
          </a:p>
          <a:p>
            <a:r>
              <a:rPr lang="en-US" altLang="ko-KR" dirty="0" smtClean="0"/>
              <a:t> getter()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4154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117</Words>
  <Application>Microsoft Office PowerPoint</Application>
  <PresentationFormat>와이드스크린</PresentationFormat>
  <Paragraphs>26</Paragraphs>
  <Slides>15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HY울릉도M</vt:lpstr>
      <vt:lpstr>굴림</vt:lpstr>
      <vt:lpstr>나눔고딕</vt:lpstr>
      <vt:lpstr>돋움</vt:lpstr>
      <vt:lpstr>맑은 고딕</vt:lpstr>
      <vt:lpstr>Arial</vt:lpstr>
      <vt:lpstr>Times New Roman</vt:lpstr>
      <vt:lpstr>Wingdings</vt:lpstr>
      <vt:lpstr>Office 테마</vt:lpstr>
      <vt:lpstr>9주차: Java 프로그래밍</vt:lpstr>
      <vt:lpstr>과제 </vt:lpstr>
      <vt:lpstr>수업내용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수업목표</vt:lpstr>
      <vt:lpstr>클래스 상속</vt:lpstr>
      <vt:lpstr>메서드 오버라이딩</vt:lpstr>
      <vt:lpstr>Die 클래스, EvenDie 와 OddDie 클래스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Yunhee Kang</dc:creator>
  <cp:lastModifiedBy>Yunhee Kang</cp:lastModifiedBy>
  <cp:revision>9</cp:revision>
  <dcterms:created xsi:type="dcterms:W3CDTF">2020-05-10T01:48:54Z</dcterms:created>
  <dcterms:modified xsi:type="dcterms:W3CDTF">2020-05-10T14:11:42Z</dcterms:modified>
</cp:coreProperties>
</file>